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5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114-B9A9-4CC0-BF36-C43E74414AD4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F7F7-A4B2-4AA1-BE28-60F5B459B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114-B9A9-4CC0-BF36-C43E74414AD4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F7F7-A4B2-4AA1-BE28-60F5B459B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114-B9A9-4CC0-BF36-C43E74414AD4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F7F7-A4B2-4AA1-BE28-60F5B459B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114-B9A9-4CC0-BF36-C43E74414AD4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F7F7-A4B2-4AA1-BE28-60F5B459B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114-B9A9-4CC0-BF36-C43E74414AD4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F7F7-A4B2-4AA1-BE28-60F5B459B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114-B9A9-4CC0-BF36-C43E74414AD4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F7F7-A4B2-4AA1-BE28-60F5B459B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114-B9A9-4CC0-BF36-C43E74414AD4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F7F7-A4B2-4AA1-BE28-60F5B459B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114-B9A9-4CC0-BF36-C43E74414AD4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F7F7-A4B2-4AA1-BE28-60F5B459B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114-B9A9-4CC0-BF36-C43E74414AD4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F7F7-A4B2-4AA1-BE28-60F5B459B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114-B9A9-4CC0-BF36-C43E74414AD4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F7F7-A4B2-4AA1-BE28-60F5B459B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6114-B9A9-4CC0-BF36-C43E74414AD4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A1F7F7-A4B2-4AA1-BE28-60F5B459B5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5B6114-B9A9-4CC0-BF36-C43E74414AD4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A1F7F7-A4B2-4AA1-BE28-60F5B459B5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http://69.13.97.211/t-shirt-designs/prodimages/tn_PEACE%20SYMBOL%201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d/d1/Popemobil_Mai_2007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http://www.roadtransport.com/blogs/big-lorry-blog/1pope.JPG" TargetMode="External"/><Relationship Id="rId5" Type="http://schemas.openxmlformats.org/officeDocument/2006/relationships/image" Target="../media/image7.jpeg"/><Relationship Id="rId4" Type="http://schemas.openxmlformats.org/officeDocument/2006/relationships/image" Target="http://upload.wikimedia.org/wikipedia/commons/d/d1/Popemobil_Mai_2007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static0.channels.com/thumbnails/PRIMELIGHT-TV-Mercedes-Benz-Fashion-Week-2010---Interview-of-Christopher-Straub-e12227048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http://bp0.blogger.com/_2xKLoR9KdyM/R-fDJtwBbeI/AAAAAAAAAcg/7y8MrEtoDGg/s320/project+runway+logo.jpg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2514600"/>
            <a:ext cx="84582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Mercedes-Benz</a:t>
            </a:r>
            <a:endParaRPr lang="en-US" sz="8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1856712">
            <a:off x="-596193" y="2906325"/>
            <a:ext cx="1015425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NZ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MADE IN GERMANY</a:t>
            </a:r>
            <a:endParaRPr lang="en-US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passengercars_passengercars_world_beginnings_4_750x230_10-2008"/>
          <p:cNvPicPr>
            <a:picLocks noChangeAspect="1" noChangeArrowheads="1"/>
          </p:cNvPicPr>
          <p:nvPr/>
        </p:nvPicPr>
        <p:blipFill>
          <a:blip r:embed="rId2" cstate="print"/>
          <a:srcRect l="9160" r="97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reveuro.com/inventory/mercedesbenzs500lasvegasnv/mercedesbenz_s500_1270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l_fi" descr="http://www.hdicon.com/wp-content/uploads/2010/08/Mercedes-Benz.png"/>
          <p:cNvPicPr>
            <a:picLocks noChangeAspect="1" noChangeArrowheads="1"/>
          </p:cNvPicPr>
          <p:nvPr/>
        </p:nvPicPr>
        <p:blipFill>
          <a:blip r:embed="rId2" cstate="print">
            <a:lum bright="-40000"/>
          </a:blip>
          <a:srcRect l="10059" t="19231" r="11539" b="19379"/>
          <a:stretch>
            <a:fillRect/>
          </a:stretch>
        </p:blipFill>
        <p:spPr bwMode="auto">
          <a:xfrm>
            <a:off x="0" y="1"/>
            <a:ext cx="447652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http://69.13.97.211/t-shirt-designs/prodimages/tn_PEACE%20SYMBOL%201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5519854" y="3886200"/>
            <a:ext cx="362414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14600" y="54864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Peace Logo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le:Popemobil Mai 2007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990600"/>
            <a:ext cx="4722034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http://www.roadtransport.com/blogs/big-lorry-blog/1pope.JPG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4709157" y="2209800"/>
            <a:ext cx="4434843" cy="327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638800" y="56388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Old Pope-mobile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44958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Current Pope-mobile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tatic0.channels.com/thumbnails/PRIMELIGHT-TV-Mercedes-Benz-Fashion-Week-2010---Interview-of-Christopher-Straub-e12227048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1306203"/>
            <a:ext cx="4267200" cy="265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://www.autospectator.com/uploads/Mercedes-Benz/Other/MB_Eva_Padberg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133600"/>
            <a:ext cx="4093388" cy="2971800"/>
          </a:xfrm>
          <a:prstGeom prst="rect">
            <a:avLst/>
          </a:prstGeom>
          <a:noFill/>
        </p:spPr>
      </p:pic>
      <p:pic>
        <p:nvPicPr>
          <p:cNvPr id="5125" name="Picture 5" descr="http://bp0.blogger.com/_2xKLoR9KdyM/R-fDJtwBbeI/AAAAAAAAAcg/7y8MrEtoDGg/s320/project+runway+logo.jpg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0" y="3962400"/>
            <a:ext cx="4267200" cy="263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l_fi" descr="http://www.hdicon.com/wp-content/uploads/2010/08/Mercedes-Benz.png"/>
          <p:cNvPicPr>
            <a:picLocks noChangeAspect="1" noChangeArrowheads="1"/>
          </p:cNvPicPr>
          <p:nvPr/>
        </p:nvPicPr>
        <p:blipFill>
          <a:blip r:embed="rId2" cstate="print">
            <a:lum bright="-40000"/>
          </a:blip>
          <a:srcRect l="10059" t="19231" r="11539" b="1937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143001"/>
            <a:ext cx="6019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Designing </a:t>
            </a:r>
            <a:r>
              <a:rPr lang="en-NZ" dirty="0"/>
              <a:t>consultant……………………….…..Kitty M</a:t>
            </a:r>
            <a:r>
              <a:rPr lang="en-NZ" baseline="30000" dirty="0"/>
              <a:t>c</a:t>
            </a:r>
            <a:r>
              <a:rPr lang="en-NZ" dirty="0"/>
              <a:t>Clurg</a:t>
            </a:r>
            <a:endParaRPr lang="en-US" dirty="0"/>
          </a:p>
          <a:p>
            <a:endParaRPr lang="en-NZ" dirty="0" smtClean="0"/>
          </a:p>
          <a:p>
            <a:r>
              <a:rPr lang="en-NZ" dirty="0" smtClean="0"/>
              <a:t>Wording </a:t>
            </a:r>
            <a:r>
              <a:rPr lang="en-NZ" dirty="0"/>
              <a:t>consultant…………………………..Caitlin Hoffman</a:t>
            </a:r>
            <a:endParaRPr lang="en-US" dirty="0"/>
          </a:p>
          <a:p>
            <a:endParaRPr lang="en-NZ" dirty="0" smtClean="0"/>
          </a:p>
          <a:p>
            <a:r>
              <a:rPr lang="en-NZ" dirty="0" smtClean="0"/>
              <a:t>Writing </a:t>
            </a:r>
            <a:r>
              <a:rPr lang="en-NZ" dirty="0"/>
              <a:t>done by……………………………...…….Grace Kim</a:t>
            </a:r>
            <a:endParaRPr lang="en-US" dirty="0"/>
          </a:p>
          <a:p>
            <a:endParaRPr lang="en-NZ" dirty="0" smtClean="0"/>
          </a:p>
          <a:p>
            <a:r>
              <a:rPr lang="en-NZ" dirty="0" smtClean="0"/>
              <a:t>Font </a:t>
            </a:r>
            <a:r>
              <a:rPr lang="en-NZ" dirty="0"/>
              <a:t>Designers………………………………………All of us</a:t>
            </a:r>
            <a:endParaRPr lang="en-US" dirty="0"/>
          </a:p>
          <a:p>
            <a:endParaRPr lang="en-NZ" dirty="0" smtClean="0"/>
          </a:p>
          <a:p>
            <a:r>
              <a:rPr lang="en-NZ" dirty="0" smtClean="0"/>
              <a:t>Special </a:t>
            </a:r>
            <a:r>
              <a:rPr lang="en-NZ" dirty="0"/>
              <a:t>thanks to</a:t>
            </a:r>
            <a:r>
              <a:rPr lang="en-NZ" dirty="0" smtClean="0"/>
              <a:t>………………………………</a:t>
            </a:r>
            <a:r>
              <a:rPr lang="en-NZ" dirty="0" smtClean="0">
                <a:solidFill>
                  <a:schemeClr val="bg2">
                    <a:lumMod val="50000"/>
                  </a:schemeClr>
                </a:solidFill>
              </a:rPr>
              <a:t>www.google.co.nz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NZ" dirty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</a:t>
            </a:r>
            <a:r>
              <a:rPr lang="en-NZ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NZ" dirty="0">
                <a:solidFill>
                  <a:schemeClr val="bg2">
                    <a:lumMod val="50000"/>
                  </a:schemeClr>
                </a:solidFill>
              </a:rPr>
              <a:t>www.wikipedia.org</a:t>
            </a:r>
            <a:br>
              <a:rPr lang="en-NZ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NZ" dirty="0">
                <a:solidFill>
                  <a:schemeClr val="bg2">
                    <a:lumMod val="50000"/>
                  </a:schemeClr>
                </a:solidFill>
              </a:rPr>
              <a:t>			</a:t>
            </a:r>
            <a:r>
              <a:rPr lang="en-NZ" dirty="0" smtClean="0">
                <a:solidFill>
                  <a:schemeClr val="bg2">
                    <a:lumMod val="50000"/>
                  </a:schemeClr>
                </a:solidFill>
              </a:rPr>
              <a:t>  www2.mercedes-benz.com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NZ" dirty="0">
                <a:solidFill>
                  <a:schemeClr val="bg2">
                    <a:lumMod val="50000"/>
                  </a:schemeClr>
                </a:solidFill>
              </a:rPr>
              <a:t>			</a:t>
            </a:r>
            <a:r>
              <a:rPr lang="en-NZ" dirty="0" smtClean="0">
                <a:solidFill>
                  <a:schemeClr val="bg2">
                    <a:lumMod val="50000"/>
                  </a:schemeClr>
                </a:solidFill>
              </a:rPr>
              <a:t>   www.emercedes-benz.com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NZ" dirty="0"/>
              <a:t> </a:t>
            </a:r>
            <a:endParaRPr lang="en-US" dirty="0"/>
          </a:p>
          <a:p>
            <a:r>
              <a:rPr lang="en-NZ" dirty="0"/>
              <a:t> </a:t>
            </a:r>
            <a:endParaRPr lang="en-US" dirty="0"/>
          </a:p>
          <a:p>
            <a:r>
              <a:rPr lang="en-NZ" dirty="0"/>
              <a:t>                                               </a:t>
            </a:r>
            <a:endParaRPr lang="en-US" dirty="0"/>
          </a:p>
          <a:p>
            <a:r>
              <a:rPr lang="en-NZ" dirty="0" smtClean="0"/>
              <a:t>© </a:t>
            </a:r>
            <a:r>
              <a:rPr lang="en-NZ" dirty="0"/>
              <a:t>Caitlin Hoffman, Grace Kim and Kitty M</a:t>
            </a:r>
            <a:r>
              <a:rPr lang="en-NZ" baseline="30000" dirty="0"/>
              <a:t>c</a:t>
            </a:r>
            <a:r>
              <a:rPr lang="en-NZ" dirty="0"/>
              <a:t>Clurg of 9Cb</a:t>
            </a:r>
            <a:r>
              <a:rPr lang="en-NZ" dirty="0" smtClean="0"/>
              <a:t>!!!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ALL RIGHTS RESERVED 2010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920"/>
                            </p:stCondLst>
                            <p:childTnLst>
                              <p:par>
                                <p:cTn id="4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179</TotalTime>
  <Words>39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Riccarton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nahyunkim</dc:creator>
  <cp:lastModifiedBy>caitlinhoffman</cp:lastModifiedBy>
  <cp:revision>31</cp:revision>
  <dcterms:created xsi:type="dcterms:W3CDTF">2010-12-06T21:06:41Z</dcterms:created>
  <dcterms:modified xsi:type="dcterms:W3CDTF">2010-12-07T20:44:09Z</dcterms:modified>
</cp:coreProperties>
</file>